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B1290-E3C4-4068-8C32-57C3574CB246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8D2699-4AD1-48E5-81F7-752D554A5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313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200" dirty="0" smtClean="0"/>
              <a:t>interactive activities collected from around the Web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200" dirty="0" smtClean="0"/>
              <a:t>can be used to support related lesson plans or as standalone activities in the classroom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D2699-4AD1-48E5-81F7-752D554A5B7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661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F667-9BD3-42D8-825E-7AF7BAE5FD6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D1E8-A93C-4579-8F76-F00801056B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F667-9BD3-42D8-825E-7AF7BAE5FD6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D1E8-A93C-4579-8F76-F00801056B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F667-9BD3-42D8-825E-7AF7BAE5FD6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D1E8-A93C-4579-8F76-F00801056B4C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F667-9BD3-42D8-825E-7AF7BAE5FD6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D1E8-A93C-4579-8F76-F00801056B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F667-9BD3-42D8-825E-7AF7BAE5FD6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D1E8-A93C-4579-8F76-F00801056B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F667-9BD3-42D8-825E-7AF7BAE5FD6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D1E8-A93C-4579-8F76-F00801056B4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F667-9BD3-42D8-825E-7AF7BAE5FD6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D1E8-A93C-4579-8F76-F00801056B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F667-9BD3-42D8-825E-7AF7BAE5FD6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D1E8-A93C-4579-8F76-F00801056B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F667-9BD3-42D8-825E-7AF7BAE5FD6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D1E8-A93C-4579-8F76-F00801056B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F667-9BD3-42D8-825E-7AF7BAE5FD6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D1E8-A93C-4579-8F76-F00801056B4C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F667-9BD3-42D8-825E-7AF7BAE5FD6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D1E8-A93C-4579-8F76-F00801056B4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F46F667-9BD3-42D8-825E-7AF7BAE5FD6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C7DD1E8-A93C-4579-8F76-F00801056B4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dsitement.neh.gov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dsitement.neh.gov/lesson-plan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dsitement.neh.gov/reference-shelf/teacher-quick-reference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edsitement.neh.gov/reference-shelf/tips-for-better-browsing/analyzing-primary-sources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dsitement.neh.gov/student-resource/greek-theate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dsitement.neh.gov/what-chronicling-america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3276600"/>
          </a:xfrm>
        </p:spPr>
        <p:txBody>
          <a:bodyPr>
            <a:noAutofit/>
          </a:bodyPr>
          <a:lstStyle/>
          <a:p>
            <a:r>
              <a:rPr lang="en-US" sz="6000" dirty="0" err="1" smtClean="0">
                <a:solidFill>
                  <a:schemeClr val="tx1"/>
                </a:solidFill>
              </a:rPr>
              <a:t>Edsitement</a:t>
            </a:r>
            <a:r>
              <a:rPr lang="en-US" sz="6000" dirty="0" smtClean="0">
                <a:solidFill>
                  <a:schemeClr val="tx1"/>
                </a:solidFill>
              </a:rPr>
              <a:t> – Primary Sources in the Classroom</a:t>
            </a:r>
            <a:endParaRPr lang="en-US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61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69" y="1447800"/>
            <a:ext cx="3857625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83441" y="3243590"/>
            <a:ext cx="4254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hlinkClick r:id="rId3"/>
              </a:rPr>
              <a:t>http://edsitement.neh.gov/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733969" y="4191000"/>
            <a:ext cx="78710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Includes materials from the Internet in the subject areas of: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Literature and Language Arts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Foreign Languages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Art and Culture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History and Social Studies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154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0136" y="1600200"/>
            <a:ext cx="1938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Lesson Plans:</a:t>
            </a:r>
            <a:endParaRPr lang="en-US" sz="2400" b="1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09850"/>
            <a:ext cx="855345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4953000"/>
            <a:ext cx="4421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hlinkClick r:id="rId3"/>
              </a:rPr>
              <a:t>http://edsitement.neh.gov/lesson-plans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9859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2057400"/>
            <a:ext cx="483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Teachers’ Quick Reference Indexes:</a:t>
            </a:r>
            <a:endParaRPr lang="en-US" sz="24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743200"/>
            <a:ext cx="6662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http://edsitement.neh.gov/reference-shelf/teacher-quick-reference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3505200"/>
            <a:ext cx="4515980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Lesson Plans for:</a:t>
            </a:r>
          </a:p>
          <a:p>
            <a:endParaRPr lang="en-US" sz="1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AP U.S. History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AP World History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AP Literature and Composition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6737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9823" y="1528244"/>
            <a:ext cx="3230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Using Primary Sources:</a:t>
            </a:r>
            <a:endParaRPr lang="en-US" sz="24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2286000"/>
            <a:ext cx="5799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Raw materials of history – original documents and objects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2852502"/>
            <a:ext cx="2144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Tools and guidelines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3352800"/>
            <a:ext cx="330545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Document Analysis Worksheets: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Written Document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Photograph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Cartoon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Poster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Map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Artifact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Motion Picture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Sound Recording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33528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http://edsitement.neh.gov/reference-shelf/tips-for-better-browsing/analyzing-primary-sources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58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447800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Student Resources:</a:t>
            </a:r>
          </a:p>
          <a:p>
            <a:endParaRPr lang="en-US" sz="1200" b="1" u="sng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interactive </a:t>
            </a:r>
            <a:r>
              <a:rPr lang="en-US" sz="2400" dirty="0" smtClean="0"/>
              <a:t>activities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can support lesson </a:t>
            </a:r>
            <a:r>
              <a:rPr lang="en-US" sz="2400" dirty="0"/>
              <a:t>plans 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standalone activities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3842266"/>
            <a:ext cx="5868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http://edsitement.neh.gov/student-resource/greek-theater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3429000"/>
            <a:ext cx="1192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1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524000"/>
            <a:ext cx="2932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Chronicling America:</a:t>
            </a:r>
            <a:endParaRPr lang="en-US" sz="24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838199" y="2238103"/>
            <a:ext cx="5258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http://edsitement.neh.gov/what-chronicling-america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3124200"/>
            <a:ext cx="709360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free access to millions of historic American newspaper pages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Searching </a:t>
            </a:r>
            <a:r>
              <a:rPr lang="en-US" dirty="0"/>
              <a:t>- all texts</a:t>
            </a:r>
            <a:r>
              <a:rPr lang="en-US" dirty="0" smtClean="0"/>
              <a:t>: articles</a:t>
            </a:r>
            <a:r>
              <a:rPr lang="en-US" dirty="0"/>
              <a:t>, headlines, editorials, cartoons, ads, etc.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6 million </a:t>
            </a:r>
            <a:r>
              <a:rPr lang="en-US" dirty="0" smtClean="0"/>
              <a:t>pages:  </a:t>
            </a:r>
            <a:r>
              <a:rPr lang="en-US" dirty="0"/>
              <a:t>1836-1922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Print </a:t>
            </a:r>
            <a:r>
              <a:rPr lang="en-US" dirty="0"/>
              <a:t>Articles - make PDF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Citation button on top of toolbar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Text button - interprets article and creates text version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12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</TotalTime>
  <Words>195</Words>
  <Application>Microsoft Office PowerPoint</Application>
  <PresentationFormat>On-screen Show (4:3)</PresentationFormat>
  <Paragraphs>47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Waveform</vt:lpstr>
      <vt:lpstr>Edsitement – Primary Sources in the Classroom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 Thomas More Catholic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Edsitement – Primary Sources in the Classroom</dc:title>
  <dc:creator>Scott Johnstone</dc:creator>
  <cp:lastModifiedBy>Scott Johnstone</cp:lastModifiedBy>
  <cp:revision>6</cp:revision>
  <dcterms:created xsi:type="dcterms:W3CDTF">2013-07-26T16:05:41Z</dcterms:created>
  <dcterms:modified xsi:type="dcterms:W3CDTF">2013-07-26T17:11:05Z</dcterms:modified>
</cp:coreProperties>
</file>